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9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36" r:id="rId15"/>
    <p:sldId id="848" r:id="rId16"/>
    <p:sldId id="838" r:id="rId17"/>
    <p:sldId id="839" r:id="rId18"/>
    <p:sldId id="840" r:id="rId19"/>
    <p:sldId id="841" r:id="rId20"/>
    <p:sldId id="849" r:id="rId21"/>
    <p:sldId id="842" r:id="rId22"/>
    <p:sldId id="852" r:id="rId23"/>
    <p:sldId id="853" r:id="rId24"/>
    <p:sldId id="854" r:id="rId25"/>
    <p:sldId id="851" r:id="rId26"/>
    <p:sldId id="855" r:id="rId27"/>
    <p:sldId id="856" r:id="rId28"/>
    <p:sldId id="858" r:id="rId29"/>
    <p:sldId id="861" r:id="rId30"/>
    <p:sldId id="862" r:id="rId31"/>
    <p:sldId id="859" r:id="rId32"/>
    <p:sldId id="863" r:id="rId33"/>
    <p:sldId id="860" r:id="rId34"/>
    <p:sldId id="864" r:id="rId35"/>
    <p:sldId id="857" r:id="rId36"/>
    <p:sldId id="850" r:id="rId37"/>
    <p:sldId id="865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8"/>
    <p:restoredTop sz="90833" autoAdjust="0"/>
  </p:normalViewPr>
  <p:slideViewPr>
    <p:cSldViewPr>
      <p:cViewPr varScale="1">
        <p:scale>
          <a:sx n="164" d="100"/>
          <a:sy n="164" d="100"/>
        </p:scale>
        <p:origin x="3392" y="320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6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93919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9E7A2F8-88AC-614E-B303-1CC7ADC7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004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14B509-8703-4246-A1E0-7EC57C82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4319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3B9BC6F-8E05-C048-BDCE-05C97FEB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2828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4EF5D9-926B-6652-558F-E9B491EF2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-17140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kern="0" dirty="0"/>
              <a:t>Last 3 weeks…</a:t>
            </a:r>
            <a:endParaRPr lang="en-US" sz="3200" kern="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CF751F-C99C-1F3E-A25C-9611FA05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335"/>
            <a:ext cx="7772400" cy="2191957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C61FE8-5AB0-9FA7-8EB3-8C5FAA0A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80" y="4077072"/>
            <a:ext cx="7772400" cy="22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4433</TotalTime>
  <Words>1787</Words>
  <Application>Microsoft Macintosh PowerPoint</Application>
  <PresentationFormat>On-screen Show (4:3)</PresentationFormat>
  <Paragraphs>254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Times</vt:lpstr>
      <vt:lpstr>Times New Roman</vt:lpstr>
      <vt:lpstr>DalhousieTemplate</vt:lpstr>
      <vt:lpstr>Biochem 3BP3  Advances in DNA Sequencing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PowerPoint Presentation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PowerPoint Presentation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PowerPoint Presentation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1808</cp:revision>
  <dcterms:created xsi:type="dcterms:W3CDTF">2013-12-16T15:15:05Z</dcterms:created>
  <dcterms:modified xsi:type="dcterms:W3CDTF">2023-09-04T14:36:52Z</dcterms:modified>
</cp:coreProperties>
</file>